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6858000" cy="1007999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1649744"/>
            <a:ext cx="5143500" cy="350949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94580"/>
            <a:ext cx="5143500" cy="243377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71488" y="536692"/>
            <a:ext cx="5915025" cy="854273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13117"/>
            <a:ext cx="5915025" cy="419319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745980"/>
            <a:ext cx="5915025" cy="2205102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83458"/>
            <a:ext cx="2914650" cy="639596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83458"/>
            <a:ext cx="2914650" cy="639596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36692"/>
            <a:ext cx="5915025" cy="19484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71115"/>
            <a:ext cx="2901255" cy="121105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82171"/>
            <a:ext cx="2901255" cy="54159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71115"/>
            <a:ext cx="2915543" cy="121105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82171"/>
            <a:ext cx="2915543" cy="54159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2031"/>
            <a:ext cx="2211883" cy="2352109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15543" y="1451401"/>
            <a:ext cx="3471863" cy="7163666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24140"/>
            <a:ext cx="2211883" cy="560259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6" y="536692"/>
            <a:ext cx="1478756" cy="85427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36692"/>
            <a:ext cx="4350544" cy="85427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36692"/>
            <a:ext cx="5915025" cy="1948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83458"/>
            <a:ext cx="5915025" cy="63959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343100"/>
            <a:ext cx="1543050" cy="5366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343100"/>
            <a:ext cx="2314575" cy="5366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343100"/>
            <a:ext cx="1543050" cy="5366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Reports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1020" y="1294130"/>
            <a:ext cx="5775960" cy="749173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08-Reports3addition3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09-Reports3addition4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10-Reports3addition5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11-Reports3a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12-Reports3b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13-Reports3c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14-Reports4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14-Reports5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14-Reports6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15-Reports7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00-Reports2Before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01-Reports2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02-Reports2a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04-Reports2c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05-Reports3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06-Reports3addition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07-Reports3addition1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Content Placeholder 2" descr="07-Reports3addition2"/>
          <p:cNvPicPr>
            <a:picLocks noChangeAspect="1"/>
          </p:cNvPicPr>
          <p:nvPr>
            <p:ph/>
          </p:nvPr>
        </p:nvPicPr>
        <p:blipFill>
          <a:blip r:embed="rId1"/>
          <a:stretch>
            <a:fillRect/>
          </a:stretch>
        </p:blipFill>
        <p:spPr>
          <a:xfrm>
            <a:off x="471805" y="971550"/>
            <a:ext cx="5915025" cy="76714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Arial</vt:lpstr>
      <vt:lpstr>SimSun</vt:lpstr>
      <vt:lpstr>Wingdings</vt:lpstr>
      <vt:lpstr>Arial Unicode MS</vt:lpstr>
      <vt:lpstr>Calibri Light</vt:lpstr>
      <vt:lpstr>Calibri</vt:lpstr>
      <vt:lpstr>Microsoft YaHei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praveen nambiar</dc:creator>
  <cp:lastModifiedBy>praveen nambiar</cp:lastModifiedBy>
  <cp:revision>1</cp:revision>
  <dcterms:created xsi:type="dcterms:W3CDTF">2019-07-11T12:36:45Z</dcterms:created>
  <dcterms:modified xsi:type="dcterms:W3CDTF">2019-07-11T12:36:46Z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1033-10.2.0.7636</vt:lpwstr>
  </property>
</Properties>
</file>

<file path=docProps/thumbnail.jpeg>
</file>